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BB687-5B4F-40A1-860B-8AD9C4A7263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848D1-D8EE-45AD-8655-07AD06763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32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848D1-D8EE-45AD-8655-07AD06763D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D980F3C-9A65-4746-BE89-928F163A100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416D165-A05A-4B0C-AAC6-E1C432A10E35}" type="datetimeFigureOut">
              <a:rPr lang="en-US" smtClean="0"/>
              <a:t>1/16/2013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eddeutsche.de/panorama/suizid-in-deutschland-alle-minuten-ein-selbstmord-1.850885" TargetMode="External"/><Relationship Id="rId2" Type="http://schemas.openxmlformats.org/officeDocument/2006/relationships/hyperlink" Target="http://www.u25-freiburg.de/suizi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.de/themen/ratgeber/inhalt/gesundheit/selbstmord-suizid-depressionen106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Suicide 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Morgan Lawrence</a:t>
            </a:r>
          </a:p>
        </p:txBody>
      </p:sp>
      <p:pic>
        <p:nvPicPr>
          <p:cNvPr id="3074" name="Picture 2" descr="C:\Users\Owner\AppData\Local\Microsoft\Windows\Temporary Internet Files\Content.IE5\FXVA57AM\MC9000787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84564"/>
            <a:ext cx="1219200" cy="255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160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www.u25-freiburg.de/suizid.html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www.sueddeutsche.de/panorama/suizid-in-deutschland-alle-minuten-ein-selbstmord-1.850885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www.br.de/themen/ratgeber/inhalt/gesundheit/selbstmord-suizid-depressionen106.html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71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709"/>
            <a:ext cx="7620000" cy="1143000"/>
          </a:xfrm>
        </p:spPr>
        <p:txBody>
          <a:bodyPr/>
          <a:lstStyle/>
          <a:p>
            <a:r>
              <a:rPr lang="en-US" dirty="0" err="1" smtClean="0"/>
              <a:t>Kultur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8541069" cy="4800600"/>
          </a:xfrm>
        </p:spPr>
      </p:pic>
      <p:sp>
        <p:nvSpPr>
          <p:cNvPr id="5" name="TextBox 4"/>
          <p:cNvSpPr txBox="1"/>
          <p:nvPr/>
        </p:nvSpPr>
        <p:spPr>
          <a:xfrm>
            <a:off x="304800" y="5735781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Das Bild zeigt dass wie viele sich Leute umgebracht haben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5197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733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2002, there were roughly 11,136 suicides</a:t>
            </a:r>
          </a:p>
          <a:p>
            <a:r>
              <a:rPr lang="en-US" sz="2800" dirty="0" smtClean="0"/>
              <a:t>Of that, 8106 men and 3057 women committed suicide</a:t>
            </a:r>
          </a:p>
          <a:p>
            <a:r>
              <a:rPr lang="en-US" sz="2800" dirty="0" smtClean="0"/>
              <a:t>16% of youth between the ages 15 and 24</a:t>
            </a:r>
          </a:p>
          <a:p>
            <a:r>
              <a:rPr lang="en-US" sz="2800" dirty="0" smtClean="0"/>
              <a:t>In 2010 the suicide count went down to </a:t>
            </a:r>
            <a:r>
              <a:rPr lang="en-US" sz="2800" dirty="0"/>
              <a:t>10,021 </a:t>
            </a:r>
            <a:endParaRPr lang="en-US" sz="2800" dirty="0" smtClean="0"/>
          </a:p>
          <a:p>
            <a:r>
              <a:rPr lang="en-US" sz="2800" dirty="0" smtClean="0"/>
              <a:t>Bavaria’s suicide rates placed them in a rank of 14.1, well above the national average</a:t>
            </a:r>
          </a:p>
        </p:txBody>
      </p:sp>
    </p:spTree>
    <p:extLst>
      <p:ext uri="{BB962C8B-B14F-4D97-AF65-F5344CB8AC3E}">
        <p14:creationId xmlns:p14="http://schemas.microsoft.com/office/powerpoint/2010/main" val="3694656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523942"/>
            <a:ext cx="8710241" cy="489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42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924800" cy="5181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 large taboo about suicide in Germany, where suicide is accepted and ignored</a:t>
            </a:r>
          </a:p>
          <a:p>
            <a:r>
              <a:rPr lang="en-US" sz="2800" dirty="0" smtClean="0"/>
              <a:t>People who are suicidal feel they are either hopeless, worthless, pressured by peers or society, </a:t>
            </a:r>
            <a:r>
              <a:rPr lang="en-US" sz="2800" dirty="0" err="1" smtClean="0"/>
              <a:t>ect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Stroke patients are often suicidal, an estimated 100 stroke patients commit suicide</a:t>
            </a:r>
          </a:p>
          <a:p>
            <a:r>
              <a:rPr lang="en-US" sz="2800" dirty="0" smtClean="0"/>
              <a:t>Depression as well as psychological issues help add to the problems of those who are suicidal</a:t>
            </a:r>
          </a:p>
          <a:p>
            <a:r>
              <a:rPr lang="en-US" sz="2800" dirty="0" smtClean="0"/>
              <a:t>Often, suicides are mistaken for car accidents where people purposely walk out in front of cars</a:t>
            </a:r>
          </a:p>
        </p:txBody>
      </p:sp>
    </p:spTree>
    <p:extLst>
      <p:ext uri="{BB962C8B-B14F-4D97-AF65-F5344CB8AC3E}">
        <p14:creationId xmlns:p14="http://schemas.microsoft.com/office/powerpoint/2010/main" val="352958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wner\AppData\Local\Microsoft\Windows\Temporary Internet Files\Content.IE5\IZ3W6P5I\MP90044436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172200" cy="423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489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&amp;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Medication and Psychotherapy aids are helpful</a:t>
            </a:r>
          </a:p>
          <a:p>
            <a:r>
              <a:rPr lang="en-US" sz="2800" dirty="0" smtClean="0"/>
              <a:t>Documentaries like, “Hi Julie, I’m still alive” talk about the issue</a:t>
            </a:r>
          </a:p>
          <a:p>
            <a:r>
              <a:rPr lang="en-US" sz="2800" dirty="0" smtClean="0"/>
              <a:t>The book, </a:t>
            </a:r>
            <a:r>
              <a:rPr lang="en-US" sz="2800" i="1" dirty="0" smtClean="0"/>
              <a:t>Lets See If </a:t>
            </a:r>
            <a:r>
              <a:rPr lang="en-US" sz="2800" i="1" dirty="0"/>
              <a:t>You Miss Me</a:t>
            </a:r>
            <a:r>
              <a:rPr lang="en-US" sz="2800" dirty="0" smtClean="0"/>
              <a:t>, </a:t>
            </a:r>
            <a:r>
              <a:rPr lang="en-US" sz="2800" dirty="0"/>
              <a:t>by Christa </a:t>
            </a:r>
            <a:r>
              <a:rPr lang="en-US" sz="2800" dirty="0" err="1" smtClean="0"/>
              <a:t>Hömmen</a:t>
            </a:r>
            <a:r>
              <a:rPr lang="en-US" sz="2800" dirty="0" smtClean="0"/>
              <a:t> offers tips and advice</a:t>
            </a:r>
          </a:p>
          <a:p>
            <a:r>
              <a:rPr lang="en-US" sz="2800" dirty="0"/>
              <a:t>Organizations include, AKL </a:t>
            </a:r>
            <a:r>
              <a:rPr lang="en-US" sz="2800" dirty="0" smtClean="0"/>
              <a:t>Freiburg</a:t>
            </a:r>
            <a:r>
              <a:rPr lang="en-US" sz="2800" dirty="0"/>
              <a:t>, the WHO, </a:t>
            </a:r>
            <a:r>
              <a:rPr lang="en-US" sz="2800" dirty="0" smtClean="0"/>
              <a:t>and the Therapy </a:t>
            </a:r>
            <a:r>
              <a:rPr lang="en-US" sz="2800" dirty="0"/>
              <a:t>Center for Suicidal at the University Hospital </a:t>
            </a:r>
            <a:r>
              <a:rPr lang="en-US" sz="2800" dirty="0" smtClean="0"/>
              <a:t>Hamburg</a:t>
            </a:r>
          </a:p>
          <a:p>
            <a:r>
              <a:rPr lang="en-US" sz="2800" dirty="0" smtClean="0"/>
              <a:t>Keeping children from feeling affected by the suicide of a loved one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6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43100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393004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Which is higher?</a:t>
            </a:r>
          </a:p>
          <a:p>
            <a:pPr lvl="1"/>
            <a:r>
              <a:rPr lang="en-US" sz="2800" dirty="0" smtClean="0"/>
              <a:t>a. the suicide rate for women</a:t>
            </a:r>
          </a:p>
          <a:p>
            <a:pPr lvl="1"/>
            <a:r>
              <a:rPr lang="en-US" sz="2800" dirty="0" smtClean="0"/>
              <a:t>b. the suicide rate for youth</a:t>
            </a:r>
          </a:p>
          <a:p>
            <a:pPr lvl="1"/>
            <a:r>
              <a:rPr lang="en-US" sz="2800" dirty="0" smtClean="0"/>
              <a:t>The suicide rate for men</a:t>
            </a:r>
          </a:p>
          <a:p>
            <a:r>
              <a:rPr lang="en-US" sz="2800" dirty="0" smtClean="0"/>
              <a:t>2. Which is true?</a:t>
            </a:r>
            <a:endParaRPr lang="en-US" sz="2800" dirty="0"/>
          </a:p>
          <a:p>
            <a:pPr lvl="1"/>
            <a:r>
              <a:rPr lang="en-US" sz="2800" dirty="0" smtClean="0"/>
              <a:t>a. people in </a:t>
            </a:r>
            <a:r>
              <a:rPr lang="en-US" sz="2800" dirty="0"/>
              <a:t>G</a:t>
            </a:r>
            <a:r>
              <a:rPr lang="en-US" sz="2800" dirty="0" smtClean="0"/>
              <a:t>ermany think suicide is funny</a:t>
            </a:r>
          </a:p>
          <a:p>
            <a:pPr lvl="1"/>
            <a:r>
              <a:rPr lang="en-US" sz="2800" dirty="0" smtClean="0"/>
              <a:t>b. medications and therapy don’t work</a:t>
            </a:r>
          </a:p>
          <a:p>
            <a:pPr lvl="1"/>
            <a:r>
              <a:rPr lang="en-US" sz="2800" dirty="0" smtClean="0"/>
              <a:t>c. </a:t>
            </a:r>
            <a:r>
              <a:rPr lang="en-US" sz="2800" dirty="0"/>
              <a:t>the suicide rate in 2010 was </a:t>
            </a:r>
            <a:r>
              <a:rPr lang="en-US" sz="2800" dirty="0" smtClean="0"/>
              <a:t>10,021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4453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1.a</a:t>
            </a:r>
          </a:p>
          <a:p>
            <a:r>
              <a:rPr lang="en-US" sz="2800" dirty="0" smtClean="0"/>
              <a:t>2. c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80442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621</TotalTime>
  <Words>283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Suicide in Germany</vt:lpstr>
      <vt:lpstr>Statistics</vt:lpstr>
      <vt:lpstr>PowerPoint Presentation</vt:lpstr>
      <vt:lpstr>Issues</vt:lpstr>
      <vt:lpstr>PowerPoint Presentation</vt:lpstr>
      <vt:lpstr>Prevention &amp; Organizations</vt:lpstr>
      <vt:lpstr>PowerPoint Presentation</vt:lpstr>
      <vt:lpstr>Fragen</vt:lpstr>
      <vt:lpstr>Antworten</vt:lpstr>
      <vt:lpstr>Resources</vt:lpstr>
      <vt:lpstr>Kultur Foto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Suicide in Germany</dc:title>
  <dc:creator>Owner</dc:creator>
  <cp:lastModifiedBy>Owner</cp:lastModifiedBy>
  <cp:revision>13</cp:revision>
  <dcterms:created xsi:type="dcterms:W3CDTF">2013-01-14T18:12:46Z</dcterms:created>
  <dcterms:modified xsi:type="dcterms:W3CDTF">2013-01-16T17:45:16Z</dcterms:modified>
</cp:coreProperties>
</file>